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B4DFC-453D-4587-ABB9-4E9E48D24B7F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3446D-2DDD-4E8F-9E80-D905C6A76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Tuần</a:t>
            </a:r>
            <a:r>
              <a:rPr lang="en-US" dirty="0" smtClean="0"/>
              <a:t> 1 : </a:t>
            </a:r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</p:spPr>
        <p:txBody>
          <a:bodyPr>
            <a:noAutofit/>
          </a:bodyPr>
          <a:lstStyle/>
          <a:p>
            <a:r>
              <a:rPr lang="en-US" sz="6000" dirty="0" err="1" smtClean="0"/>
              <a:t>Từ</a:t>
            </a:r>
            <a:r>
              <a:rPr lang="en-US" sz="6000" dirty="0" smtClean="0"/>
              <a:t> </a:t>
            </a:r>
            <a:r>
              <a:rPr lang="en-US" sz="6000" dirty="0" err="1" smtClean="0"/>
              <a:t>đồng</a:t>
            </a:r>
            <a:r>
              <a:rPr lang="en-US" sz="6000" dirty="0" smtClean="0"/>
              <a:t> </a:t>
            </a:r>
            <a:r>
              <a:rPr lang="en-US" sz="6000" dirty="0" err="1" smtClean="0"/>
              <a:t>nghĩa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r>
              <a:rPr lang="en-US" dirty="0" smtClean="0"/>
              <a:t> </a:t>
            </a: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gần</a:t>
            </a:r>
            <a:r>
              <a:rPr lang="en-US" dirty="0" smtClean="0"/>
              <a:t> </a:t>
            </a: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.</a:t>
            </a:r>
          </a:p>
          <a:p>
            <a:r>
              <a:rPr lang="en-US" dirty="0"/>
              <a:t> </a:t>
            </a:r>
            <a:r>
              <a:rPr lang="en-US" dirty="0" smtClean="0"/>
              <a:t> VD : </a:t>
            </a:r>
            <a:r>
              <a:rPr lang="en-US" dirty="0" err="1" smtClean="0"/>
              <a:t>Siêng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,</a:t>
            </a:r>
            <a:r>
              <a:rPr lang="en-US" dirty="0" err="1" smtClean="0"/>
              <a:t>chăm</a:t>
            </a:r>
            <a:r>
              <a:rPr lang="en-US" dirty="0" smtClean="0"/>
              <a:t> </a:t>
            </a:r>
            <a:r>
              <a:rPr lang="en-US" dirty="0" err="1" smtClean="0"/>
              <a:t>chỉ,cần</a:t>
            </a:r>
            <a:r>
              <a:rPr lang="en-US" dirty="0" smtClean="0"/>
              <a:t> </a:t>
            </a:r>
            <a:r>
              <a:rPr lang="en-US" dirty="0" err="1" smtClean="0"/>
              <a:t>củ</a:t>
            </a:r>
            <a:r>
              <a:rPr lang="en-US" dirty="0" smtClean="0"/>
              <a:t> …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.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lựa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đọc</a:t>
            </a:r>
            <a:r>
              <a:rPr lang="en-US" dirty="0" smtClean="0"/>
              <a:t> : VD :</a:t>
            </a:r>
          </a:p>
          <a:p>
            <a:r>
              <a:rPr lang="en-US" dirty="0"/>
              <a:t> </a:t>
            </a:r>
            <a:r>
              <a:rPr lang="en-US" dirty="0" smtClean="0"/>
              <a:t>-  </a:t>
            </a:r>
            <a:r>
              <a:rPr lang="en-US" dirty="0" err="1" smtClean="0"/>
              <a:t>Ăn</a:t>
            </a:r>
            <a:r>
              <a:rPr lang="en-US" dirty="0" smtClean="0"/>
              <a:t> ,</a:t>
            </a:r>
            <a:r>
              <a:rPr lang="en-US" dirty="0" err="1" smtClean="0"/>
              <a:t>xơi</a:t>
            </a:r>
            <a:r>
              <a:rPr lang="en-US" dirty="0" smtClean="0"/>
              <a:t>, </a:t>
            </a:r>
            <a:r>
              <a:rPr lang="en-US" dirty="0" err="1" smtClean="0"/>
              <a:t>chén</a:t>
            </a:r>
            <a:r>
              <a:rPr lang="en-US" dirty="0" smtClean="0"/>
              <a:t> …</a:t>
            </a:r>
          </a:p>
          <a:p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Mang</a:t>
            </a:r>
            <a:r>
              <a:rPr lang="en-US" dirty="0" smtClean="0"/>
              <a:t> </a:t>
            </a:r>
            <a:r>
              <a:rPr lang="en-US" dirty="0" err="1" smtClean="0"/>
              <a:t>khiêng</a:t>
            </a:r>
            <a:r>
              <a:rPr lang="en-US" dirty="0" smtClean="0"/>
              <a:t> </a:t>
            </a:r>
            <a:r>
              <a:rPr lang="en-US" dirty="0" err="1" smtClean="0"/>
              <a:t>vác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,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lời</a:t>
            </a:r>
            <a:r>
              <a:rPr lang="en-US" dirty="0" smtClean="0"/>
              <a:t> </a:t>
            </a:r>
            <a:r>
              <a:rPr lang="en-US" dirty="0" err="1" smtClean="0"/>
              <a:t>nói</a:t>
            </a:r>
            <a:r>
              <a:rPr lang="en-US" dirty="0" smtClean="0"/>
              <a:t> :</a:t>
            </a:r>
          </a:p>
          <a:p>
            <a:r>
              <a:rPr lang="en-US" dirty="0"/>
              <a:t> </a:t>
            </a:r>
            <a:r>
              <a:rPr lang="en-US" dirty="0" err="1" smtClean="0"/>
              <a:t>Hổ</a:t>
            </a:r>
            <a:r>
              <a:rPr lang="en-US" dirty="0" smtClean="0"/>
              <a:t> ,</a:t>
            </a:r>
            <a:r>
              <a:rPr lang="en-US" dirty="0" err="1" smtClean="0"/>
              <a:t>cọp</a:t>
            </a:r>
            <a:r>
              <a:rPr lang="en-US" dirty="0" smtClean="0"/>
              <a:t>, </a:t>
            </a:r>
            <a:r>
              <a:rPr lang="en-US" dirty="0" err="1" smtClean="0"/>
              <a:t>hùm</a:t>
            </a:r>
            <a:r>
              <a:rPr lang="en-US" dirty="0" smtClean="0"/>
              <a:t> …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111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Tuần 1 : Luyện từ và câu</vt:lpstr>
      <vt:lpstr>Luyện từ và câu</vt:lpstr>
      <vt:lpstr>Luyện từ và câu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bluestar</dc:creator>
  <cp:lastModifiedBy>CSTeam</cp:lastModifiedBy>
  <cp:revision>4</cp:revision>
  <dcterms:created xsi:type="dcterms:W3CDTF">2012-09-25T03:15:34Z</dcterms:created>
  <dcterms:modified xsi:type="dcterms:W3CDTF">2016-06-30T02:50:15Z</dcterms:modified>
</cp:coreProperties>
</file>